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1" r:id="rId3"/>
    <p:sldId id="262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65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13.jpeg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955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04663"/>
            <a:ext cx="5976665" cy="6048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AppData\Local\Temp\Rar$DIa4984.17043\bK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89986"/>
            <a:ext cx="655845" cy="662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AppData\Local\Temp\Rar$DIa4984.17459\wK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229200"/>
            <a:ext cx="705076" cy="7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C:\Users\User\AppData\Local\Temp\Rar$DIa5024.31084\w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80" y="3457124"/>
            <a:ext cx="597024" cy="59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602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04663"/>
            <a:ext cx="5976665" cy="6048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AppData\Local\Temp\Rar$DIa4984.17043\bK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123" y="2688409"/>
            <a:ext cx="758266" cy="79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AppData\Local\Temp\Rar$DIa4984.17459\wK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229200"/>
            <a:ext cx="720080" cy="7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User\AppData\Local\Temp\Rar$DIa4984.14349\w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744" y="3481913"/>
            <a:ext cx="597024" cy="59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258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" y="0"/>
            <a:ext cx="3358621" cy="3573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kloppers.co.za/media/catalog/product/G/E/GEA0025.jp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"/>
            <a:ext cx="3486678" cy="357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kloppers.co.za/media/catalog/product/G/E/GEA0025.jp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315" y="3314900"/>
            <a:ext cx="3456384" cy="35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AppData\Local\Temp\Rar$DIa512.42211\w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823" y="5405646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Temp\Rar$DIa512.659\w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3" y="1354459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Temp\Rar$DIa512.7560\w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152" y="2096718"/>
            <a:ext cx="476844" cy="47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Temp\Rar$DIa512.15420\bK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516" y="176195"/>
            <a:ext cx="481276" cy="4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AppData\Local\Temp\Rar$DIa512.15420\bK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507" y="5405646"/>
            <a:ext cx="411726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AppData\Local\Temp\Rar$DIa512.15420\bK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427" y="2048547"/>
            <a:ext cx="525015" cy="5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AppData\Local\Temp\Rar$DIa512.41922\wK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6" y="915875"/>
            <a:ext cx="525015" cy="5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03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12621 0.008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00017 -0.16991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08663 -0.11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08559 0.1175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0.04097 -2.22222E-6 C 0.05937 -2.22222E-6 0.08212 0.0169 0.08212 0.03102 L 0.08212 0.06204 " pathEditMode="relative" rAng="0" ptsTypes="FfFF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0.04097 -2.22222E-6 C 0.05937 -2.22222E-6 0.08212 -0.01203 0.08212 -0.02153 L 0.08212 -0.04305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-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pleasanttimes.com/images/777-275-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5725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11960" y="1052736"/>
            <a:ext cx="37350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Молодцы!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20813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2.ppt-online.org/files2/slide/m/MBwS0o7hrKWxyRDkC25cHYzXJeUvEmF9fjtQdVTsuG/slide-5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" t="22379" r="65616" b="34968"/>
          <a:stretch/>
        </p:blipFill>
        <p:spPr bwMode="auto">
          <a:xfrm>
            <a:off x="1043608" y="476672"/>
            <a:ext cx="2085975" cy="2124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cf2.ppt-online.org/files2/slide/m/MBwS0o7hrKWxyRDkC25cHYzXJeUvEmF9fjtQdVTsuG/slide-5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5" t="23143" r="34956" b="34586"/>
          <a:stretch/>
        </p:blipFill>
        <p:spPr bwMode="auto">
          <a:xfrm>
            <a:off x="3635896" y="2382561"/>
            <a:ext cx="2009775" cy="2105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cf2.ppt-online.org/files2/slide/m/MBwS0o7hrKWxyRDkC25cHYzXJeUvEmF9fjtQdVTsuG/slide-5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9" t="23718" r="3725" b="34394"/>
          <a:stretch/>
        </p:blipFill>
        <p:spPr bwMode="auto">
          <a:xfrm>
            <a:off x="6228184" y="4365104"/>
            <a:ext cx="2085975" cy="2085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27984" y="476672"/>
            <a:ext cx="2200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Поставь шах королю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57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7" y="1042987"/>
            <a:ext cx="4772025" cy="4772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вал 2"/>
          <p:cNvSpPr/>
          <p:nvPr/>
        </p:nvSpPr>
        <p:spPr>
          <a:xfrm>
            <a:off x="4139952" y="3494844"/>
            <a:ext cx="360040" cy="36004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148064" y="349484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624772" y="349484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627784" y="349484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131840" y="349484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651901" y="349484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139952" y="2996952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139952" y="2487267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53806" y="198884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139952" y="148478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54275" y="3995631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658303" y="5013176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159183" y="450688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627784" y="5013176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131840" y="450912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51901" y="4047995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158059" y="3494844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670275" y="3502783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133723" y="2487267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648135" y="2989718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158059" y="1488193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670275" y="198884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142593" y="2513658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631184" y="2996487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153806" y="401769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627784" y="198884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139952" y="450688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141924" y="5013176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133723" y="188640"/>
            <a:ext cx="2518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Чей след?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334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7" y="1195387"/>
            <a:ext cx="4772025" cy="4772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вал 2"/>
          <p:cNvSpPr/>
          <p:nvPr/>
        </p:nvSpPr>
        <p:spPr>
          <a:xfrm>
            <a:off x="4283967" y="3645024"/>
            <a:ext cx="360041" cy="3516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258402" y="465313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283966" y="4184549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300192" y="365159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796136" y="365159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29432" y="3636354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813263" y="365159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771800" y="3651595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275856" y="365159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79912" y="365159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277553" y="1628800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83967" y="213285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77554" y="2636912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283967" y="3140968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278493" y="5157192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15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7" y="1195387"/>
            <a:ext cx="4772025" cy="4772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вал 2"/>
          <p:cNvSpPr/>
          <p:nvPr/>
        </p:nvSpPr>
        <p:spPr>
          <a:xfrm>
            <a:off x="4796408" y="4155315"/>
            <a:ext cx="360041" cy="3516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769741" y="3646044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245533" y="5157192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56973" y="5157191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66503" y="3174835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79910" y="3646043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96589" y="4653135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283967" y="3140968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769741" y="4653136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5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7" y="1195387"/>
            <a:ext cx="4772025" cy="4772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вал 2"/>
          <p:cNvSpPr/>
          <p:nvPr/>
        </p:nvSpPr>
        <p:spPr>
          <a:xfrm>
            <a:off x="5325308" y="3651712"/>
            <a:ext cx="360041" cy="35165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796408" y="4165830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75856" y="1628800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342519" y="2636910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796136" y="3140968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34948" y="4632001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796136" y="4177731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01178" y="4632001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824298" y="2132855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310416" y="2636911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796408" y="3140968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17885" y="5157192"/>
            <a:ext cx="360041" cy="351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426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04663"/>
            <a:ext cx="5976665" cy="6048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Рисунок 13" descr="Описание: C:\Users\User\AppData\Local\Temp\Rar$DIa4984.20415\w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933" y="888288"/>
            <a:ext cx="586554" cy="58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User\AppData\Local\Temp\Rar$DIa4984.17043\bK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708" y="861745"/>
            <a:ext cx="544574" cy="596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AppData\Local\Temp\Rar$DIa4984.17459\wK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282" y="5373216"/>
            <a:ext cx="648072" cy="5914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321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31" y="5373216"/>
            <a:ext cx="6461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6672"/>
            <a:ext cx="5980113" cy="605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514" y="5373216"/>
            <a:ext cx="6461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C:\Users\User\AppData\Local\Temp\Rar$DIa4984.17043\bK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332" y="903195"/>
            <a:ext cx="683173" cy="65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AppData\Local\Temp\Rar$DIa4984.17459\wK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373216"/>
            <a:ext cx="700956" cy="653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7551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loppers.co.za/media/catalog/product/G/E/GEA0025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404663"/>
            <a:ext cx="5976665" cy="6048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AppData\Local\Temp\Rar$DIa4984.17043\bK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07385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AppData\Local\Temp\Rar$DIa4984.17459\wK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16" y="5301208"/>
            <a:ext cx="652420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C:\Users\User\AppData\Local\Temp\Rar$DIa4984.27173\wQ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76200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312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401638"/>
            <a:ext cx="5980113" cy="605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User\AppData\Local\Temp\Rar$DIa4984.17043\bK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836712"/>
            <a:ext cx="578416" cy="650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AppData\Local\Temp\Rar$DIa4984.17459\wK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560" y="5229200"/>
            <a:ext cx="735450" cy="72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 descr="C:\Users\User\AppData\Local\Temp\Rar$DIa4984.48870\wB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077" y="5229200"/>
            <a:ext cx="720619" cy="78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300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8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2019-12-08T13:49:35Z</dcterms:created>
  <dcterms:modified xsi:type="dcterms:W3CDTF">2019-12-11T20:32:10Z</dcterms:modified>
</cp:coreProperties>
</file>